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355" r:id="rId4"/>
    <p:sldId id="346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73" r:id="rId15"/>
    <p:sldId id="374" r:id="rId16"/>
    <p:sldId id="361" r:id="rId17"/>
    <p:sldId id="360" r:id="rId18"/>
    <p:sldId id="362" r:id="rId19"/>
    <p:sldId id="363" r:id="rId20"/>
    <p:sldId id="368" r:id="rId21"/>
    <p:sldId id="367" r:id="rId22"/>
    <p:sldId id="375" r:id="rId23"/>
    <p:sldId id="376" r:id="rId24"/>
    <p:sldId id="352" r:id="rId25"/>
    <p:sldId id="353" r:id="rId26"/>
    <p:sldId id="345" r:id="rId27"/>
    <p:sldId id="349" r:id="rId28"/>
    <p:sldId id="356" r:id="rId29"/>
    <p:sldId id="358" r:id="rId30"/>
    <p:sldId id="354" r:id="rId31"/>
    <p:sldId id="350" r:id="rId32"/>
    <p:sldId id="342" r:id="rId33"/>
    <p:sldId id="341" r:id="rId34"/>
    <p:sldId id="357" r:id="rId35"/>
    <p:sldId id="364" r:id="rId36"/>
    <p:sldId id="37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4" autoAdjust="0"/>
    <p:restoredTop sz="86380" autoAdjust="0"/>
  </p:normalViewPr>
  <p:slideViewPr>
    <p:cSldViewPr snapToGrid="0" snapToObjects="1">
      <p:cViewPr varScale="1">
        <p:scale>
          <a:sx n="85" d="100"/>
          <a:sy n="85" d="100"/>
        </p:scale>
        <p:origin x="-107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For Debugging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7657" y="1441770"/>
            <a:ext cx="773801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Third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 matter how fucked you think you are….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BE COOL</a:t>
            </a:r>
          </a:p>
          <a:p>
            <a:r>
              <a:rPr lang="en-US" sz="3200" dirty="0" smtClean="0"/>
              <a:t>          &amp;&amp;</a:t>
            </a:r>
          </a:p>
          <a:p>
            <a:r>
              <a:rPr lang="en-US" sz="3200" dirty="0" smtClean="0"/>
              <a:t> Keep Working</a:t>
            </a:r>
          </a:p>
          <a:p>
            <a:r>
              <a:rPr lang="en-US" sz="3200" dirty="0" smtClean="0"/>
              <a:t>  The Problem</a:t>
            </a:r>
            <a:endParaRPr lang="en-US" sz="3200" dirty="0"/>
          </a:p>
        </p:txBody>
      </p:sp>
      <p:pic>
        <p:nvPicPr>
          <p:cNvPr id="5" name="Picture 4" descr="6usagm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0" y="3095372"/>
            <a:ext cx="5890819" cy="30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Debugging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60282" y="1441770"/>
            <a:ext cx="52659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Fourth rule of debugging:</a:t>
            </a:r>
          </a:p>
          <a:p>
            <a:endParaRPr lang="en-US" sz="3200" dirty="0" smtClean="0"/>
          </a:p>
          <a:p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 smtClean="0"/>
              <a:t>SHITCAN YOUR ASSUMPTIONS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21" y="2011918"/>
            <a:ext cx="6803592" cy="340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8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r>
              <a:rPr lang="en-US" sz="3200" dirty="0" smtClean="0"/>
              <a:t>Analyze 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line number(s)?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type 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537034"/>
            <a:ext cx="8229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</a:t>
            </a:r>
            <a:r>
              <a:rPr lang="en-US" sz="3200" dirty="0" smtClean="0"/>
              <a:t>assumptions.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Roll back the code little by little until you get back to a ‘functional state’.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Reverse Engineer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“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: #{@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>}”</a:t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Debugging Workflows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Engineer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/>
              <a:t>Working the problem backwards</a:t>
            </a:r>
          </a:p>
          <a:p>
            <a:endParaRPr lang="en-US" sz="3000" dirty="0"/>
          </a:p>
          <a:p>
            <a:r>
              <a:rPr lang="en-US" sz="3000" dirty="0" smtClean="0"/>
              <a:t>First step here is </a:t>
            </a:r>
            <a:r>
              <a:rPr lang="en-US" sz="3000" smtClean="0"/>
              <a:t>restoring functionality</a:t>
            </a:r>
            <a:endParaRPr lang="en-US" sz="3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4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via BINARY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525679"/>
            <a:ext cx="87203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/>
              <a:t>Comment whole swaths of code when you are </a:t>
            </a:r>
            <a:r>
              <a:rPr lang="en-US" sz="3000" dirty="0" smtClean="0"/>
              <a:t>dealing with</a:t>
            </a:r>
            <a:r>
              <a:rPr lang="en-US" sz="3000" dirty="0" smtClean="0"/>
              <a:t> a frustrating error. </a:t>
            </a:r>
          </a:p>
          <a:p>
            <a:endParaRPr lang="en-US" sz="3000" dirty="0"/>
          </a:p>
          <a:p>
            <a:r>
              <a:rPr lang="en-US" sz="3000" dirty="0" smtClean="0"/>
              <a:t>Did that make the problem go away? </a:t>
            </a:r>
          </a:p>
          <a:p>
            <a:r>
              <a:rPr lang="en-US" sz="3000" dirty="0" smtClean="0"/>
              <a:t>Great! </a:t>
            </a:r>
          </a:p>
          <a:p>
            <a:r>
              <a:rPr lang="en-US" sz="3000" dirty="0" smtClean="0"/>
              <a:t>Uncomment half the code, continue until the error returns. </a:t>
            </a:r>
          </a:p>
          <a:p>
            <a:r>
              <a:rPr lang="en-US" sz="3000" dirty="0" smtClean="0"/>
              <a:t>You should be able to narrow down the exact line that was causing your problem.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28089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</a:t>
            </a:r>
            <a:r>
              <a:rPr lang="en-US" sz="3200" dirty="0" smtClean="0"/>
              <a:t>some </a:t>
            </a:r>
            <a:r>
              <a:rPr lang="en-US" sz="3200" dirty="0"/>
              <a:t>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 # in the top of the file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 a</a:t>
            </a:r>
            <a:endParaRPr lang="en-US" sz="3200" dirty="0"/>
          </a:p>
          <a:p>
            <a:pPr algn="ctr"/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 smtClean="0"/>
              <a:t>This triggers a breakpoint at the spot you wish to examine with everything currently in scope.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DEBUGGING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380581"/>
            <a:ext cx="8229599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!!!: </a:t>
            </a:r>
            <a:r>
              <a:rPr lang="en-US" dirty="0" smtClean="0"/>
              <a:t>Quit </a:t>
            </a:r>
            <a:r>
              <a:rPr lang="en-US" dirty="0" err="1" smtClean="0"/>
              <a:t>byebug</a:t>
            </a:r>
            <a:r>
              <a:rPr lang="en-US" dirty="0" smtClean="0"/>
              <a:t> session and resume, use continue if this doesn’t work</a:t>
            </a:r>
          </a:p>
          <a:p>
            <a:endParaRPr lang="en-US" b="1" dirty="0" smtClean="0"/>
          </a:p>
          <a:p>
            <a:r>
              <a:rPr lang="en-US" b="1" dirty="0" smtClean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 boo be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7" name="Picture 6" descr="avM2i5a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6" y="1327636"/>
            <a:ext cx="6281714" cy="48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801942"/>
            <a:ext cx="869090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Pro Tip: Helping peers is a super great if not THE way to hone this skill.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15748</TotalTime>
  <Words>1009</Words>
  <Application>Microsoft Macintosh PowerPoint</Application>
  <PresentationFormat>On-screen Show (4:3)</PresentationFormat>
  <Paragraphs>230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Dev Bootcamp</vt:lpstr>
      <vt:lpstr>Debugging </vt:lpstr>
      <vt:lpstr>Topics Covered</vt:lpstr>
      <vt:lpstr>Why you care</vt:lpstr>
      <vt:lpstr>History</vt:lpstr>
      <vt:lpstr>Definitions:</vt:lpstr>
      <vt:lpstr>Gen Knowledge</vt:lpstr>
      <vt:lpstr>Error Messages</vt:lpstr>
      <vt:lpstr>Stack Trace</vt:lpstr>
      <vt:lpstr>Ruby Exception Classes</vt:lpstr>
      <vt:lpstr>Rules For Debugging</vt:lpstr>
      <vt:lpstr>Rules For Debugging</vt:lpstr>
      <vt:lpstr>Rules For Debugging</vt:lpstr>
      <vt:lpstr>Rules For Debugging</vt:lpstr>
      <vt:lpstr>Rules For Debugging</vt:lpstr>
      <vt:lpstr>Rules For Debugging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Reverse Engineer</vt:lpstr>
      <vt:lpstr>Debug via BINARY SEARCH</vt:lpstr>
      <vt:lpstr>Tools</vt:lpstr>
      <vt:lpstr>awesome_print</vt:lpstr>
      <vt:lpstr>PRY – The IRB Alternative</vt:lpstr>
      <vt:lpstr>PRY – Install</vt:lpstr>
      <vt:lpstr>PRY – terminal commands</vt:lpstr>
      <vt:lpstr>pry-byebug</vt:lpstr>
      <vt:lpstr>pry-byebug commands</vt:lpstr>
      <vt:lpstr>PRY#show-doc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173</cp:revision>
  <dcterms:created xsi:type="dcterms:W3CDTF">2014-01-28T03:04:51Z</dcterms:created>
  <dcterms:modified xsi:type="dcterms:W3CDTF">2017-08-14T19:36:42Z</dcterms:modified>
</cp:coreProperties>
</file>